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700" r:id="rId7"/>
    <p:sldMasterId id="2147483713" r:id="rId8"/>
  </p:sldMasterIdLst>
  <p:notesMasterIdLst>
    <p:notesMasterId r:id="rId27"/>
  </p:notesMasterIdLst>
  <p:sldIdLst>
    <p:sldId id="256" r:id="rId9"/>
    <p:sldId id="268" r:id="rId10"/>
    <p:sldId id="257" r:id="rId11"/>
    <p:sldId id="261" r:id="rId12"/>
    <p:sldId id="258" r:id="rId13"/>
    <p:sldId id="264" r:id="rId14"/>
    <p:sldId id="262" r:id="rId15"/>
    <p:sldId id="265" r:id="rId16"/>
    <p:sldId id="266" r:id="rId17"/>
    <p:sldId id="263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9928225" cy="6797675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Tahoma"/>
              </a:rPr>
              <a:t>Click to move the slide</a:t>
            </a: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30E6405-5E59-41A1-A194-D36E70A0506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53265F2E-047F-415B-8A69-03EC2E643372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10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4014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6096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81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13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309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14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403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15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26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16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851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17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0402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18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748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2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07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29954-4E6F-478C-8963-3621E1F6DD66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3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4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3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5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6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175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7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33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8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98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93240" y="3228480"/>
            <a:ext cx="7941240" cy="3059640"/>
          </a:xfrm>
          <a:prstGeom prst="rect">
            <a:avLst/>
          </a:prstGeom>
        </p:spPr>
        <p:txBody>
          <a:bodyPr lIns="95400" tIns="47880" rIns="95400" bIns="4788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623920" y="6457320"/>
            <a:ext cx="4302360" cy="338760"/>
          </a:xfrm>
          <a:prstGeom prst="rect">
            <a:avLst/>
          </a:prstGeom>
          <a:noFill/>
          <a:ln w="9360">
            <a:noFill/>
          </a:ln>
        </p:spPr>
        <p:txBody>
          <a:bodyPr lIns="95400" tIns="47880" rIns="95400" bIns="47880" anchor="b">
            <a:noAutofit/>
          </a:bodyPr>
          <a:lstStyle/>
          <a:p>
            <a:pPr algn="r">
              <a:lnSpc>
                <a:spcPct val="100000"/>
              </a:lnSpc>
            </a:pPr>
            <a:fld id="{D947CA22-4B7F-4266-A8A2-735B30EB1AE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MS PGothic"/>
              </a:rPr>
              <a:t>9</a:t>
            </a:fld>
            <a:endParaRPr lang="en-US" sz="13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714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810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43824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1182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3810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43824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1190160" y="214200"/>
            <a:ext cx="7753320" cy="465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810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43824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1182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3810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body"/>
          </p:nvPr>
        </p:nvSpPr>
        <p:spPr>
          <a:xfrm>
            <a:off x="643824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190160" y="214200"/>
            <a:ext cx="7753320" cy="465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3810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43824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1182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3810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43824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1190160" y="214200"/>
            <a:ext cx="7753320" cy="465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810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43824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1182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810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43824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1190160" y="214200"/>
            <a:ext cx="7753320" cy="465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1190160" y="214200"/>
            <a:ext cx="7753320" cy="465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381060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438240" y="145152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1182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381060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6438240" y="3896280"/>
            <a:ext cx="250236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165280" y="389628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8260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165280" y="1451520"/>
            <a:ext cx="379260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1182600" y="3896280"/>
            <a:ext cx="7772040" cy="223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stomShape 1" hidden="1"/>
          <p:cNvSpPr/>
          <p:nvPr/>
        </p:nvSpPr>
        <p:spPr>
          <a:xfrm>
            <a:off x="417600" y="555480"/>
            <a:ext cx="437760" cy="474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" hidden="1"/>
          <p:cNvSpPr/>
          <p:nvPr/>
        </p:nvSpPr>
        <p:spPr>
          <a:xfrm>
            <a:off x="800280" y="555480"/>
            <a:ext cx="328320" cy="474480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541440" y="977760"/>
            <a:ext cx="421920" cy="474480"/>
          </a:xfrm>
          <a:prstGeom prst="rect">
            <a:avLst/>
          </a:prstGeom>
          <a:solidFill>
            <a:schemeClr val="folHlink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911160" y="977760"/>
            <a:ext cx="367920" cy="47448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127080" y="905040"/>
            <a:ext cx="560160" cy="421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762120" y="447840"/>
            <a:ext cx="31320" cy="105228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 hidden="1"/>
          <p:cNvSpPr/>
          <p:nvPr/>
        </p:nvSpPr>
        <p:spPr>
          <a:xfrm>
            <a:off x="442800" y="1238400"/>
            <a:ext cx="8226000" cy="31320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0" y="3295800"/>
            <a:ext cx="9009000" cy="1053720"/>
            <a:chOff x="0" y="3295800"/>
            <a:chExt cx="9009000" cy="1053720"/>
          </a:xfrm>
        </p:grpSpPr>
        <p:grpSp>
          <p:nvGrpSpPr>
            <p:cNvPr id="8" name="Group 9"/>
            <p:cNvGrpSpPr/>
            <p:nvPr/>
          </p:nvGrpSpPr>
          <p:grpSpPr>
            <a:xfrm>
              <a:off x="293760" y="3403800"/>
              <a:ext cx="712440" cy="478800"/>
              <a:chOff x="293760" y="3403800"/>
              <a:chExt cx="712440" cy="478800"/>
            </a:xfrm>
          </p:grpSpPr>
          <p:sp>
            <p:nvSpPr>
              <p:cNvPr id="9" name="CustomShape 10"/>
              <p:cNvSpPr/>
              <p:nvPr/>
            </p:nvSpPr>
            <p:spPr>
              <a:xfrm>
                <a:off x="293760" y="3403800"/>
                <a:ext cx="438120" cy="478800"/>
              </a:xfrm>
              <a:prstGeom prst="rect">
                <a:avLst/>
              </a:prstGeom>
              <a:solidFill>
                <a:schemeClr val="folHlink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CustomShape 11"/>
              <p:cNvSpPr/>
              <p:nvPr/>
            </p:nvSpPr>
            <p:spPr>
              <a:xfrm>
                <a:off x="677520" y="3403800"/>
                <a:ext cx="328680" cy="478800"/>
              </a:xfrm>
              <a:prstGeom prst="rect">
                <a:avLst/>
              </a:prstGeom>
              <a:gradFill rotWithShape="0">
                <a:gsLst>
                  <a:gs pos="0">
                    <a:srgbClr val="3333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" name="Group 12"/>
            <p:cNvGrpSpPr/>
            <p:nvPr/>
          </p:nvGrpSpPr>
          <p:grpSpPr>
            <a:xfrm>
              <a:off x="417600" y="3835080"/>
              <a:ext cx="739080" cy="471240"/>
              <a:chOff x="417600" y="3835080"/>
              <a:chExt cx="739080" cy="471240"/>
            </a:xfrm>
          </p:grpSpPr>
          <p:sp>
            <p:nvSpPr>
              <p:cNvPr id="12" name="CustomShape 13"/>
              <p:cNvSpPr/>
              <p:nvPr/>
            </p:nvSpPr>
            <p:spPr>
              <a:xfrm>
                <a:off x="417600" y="3835080"/>
                <a:ext cx="422280" cy="471240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CustomShape 14"/>
              <p:cNvSpPr/>
              <p:nvPr/>
            </p:nvSpPr>
            <p:spPr>
              <a:xfrm>
                <a:off x="787320" y="3835080"/>
                <a:ext cx="369360" cy="471240"/>
              </a:xfrm>
              <a:prstGeom prst="rect">
                <a:avLst/>
              </a:prstGeom>
              <a:gradFill rotWithShape="0">
                <a:gsLst>
                  <a:gs pos="0">
                    <a:srgbClr val="FFCF01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4" name="CustomShape 15"/>
            <p:cNvSpPr/>
            <p:nvPr/>
          </p:nvSpPr>
          <p:spPr>
            <a:xfrm>
              <a:off x="0" y="3753360"/>
              <a:ext cx="560160" cy="43848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189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635040" y="3295800"/>
              <a:ext cx="31320" cy="10537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 flipV="1">
              <a:off x="316080" y="4118760"/>
              <a:ext cx="8692920" cy="55440"/>
            </a:xfrm>
            <a:prstGeom prst="rect">
              <a:avLst/>
            </a:prstGeom>
            <a:gradFill rotWithShape="0">
              <a:gsLst>
                <a:gs pos="0">
                  <a:srgbClr val="1C1C1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" name="PlaceHolder 18"/>
          <p:cNvSpPr>
            <a:spLocks noGrp="1"/>
          </p:cNvSpPr>
          <p:nvPr>
            <p:ph type="title"/>
          </p:nvPr>
        </p:nvSpPr>
        <p:spPr>
          <a:xfrm>
            <a:off x="990720" y="1676520"/>
            <a:ext cx="7772040" cy="1461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33399"/>
                </a:solidFill>
                <a:latin typeface="Times New Roman"/>
                <a:ea typeface="MS P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dt"/>
          </p:nvPr>
        </p:nvSpPr>
        <p:spPr>
          <a:xfrm>
            <a:off x="990720" y="624852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E970CF20-959B-4BC3-A347-B1C124616D74}" type="datetime1">
              <a:rPr lang="en-US" sz="1400" b="0" strike="noStrike" spc="-1">
                <a:solidFill>
                  <a:srgbClr val="1C1C1C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ftr"/>
          </p:nvPr>
        </p:nvSpPr>
        <p:spPr>
          <a:xfrm>
            <a:off x="3429000" y="6248520"/>
            <a:ext cx="289512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" name="PlaceHolder 21"/>
          <p:cNvSpPr>
            <a:spLocks noGrp="1"/>
          </p:cNvSpPr>
          <p:nvPr>
            <p:ph type="sldNum"/>
          </p:nvPr>
        </p:nvSpPr>
        <p:spPr>
          <a:xfrm>
            <a:off x="6858000" y="624852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F03F909-8DAE-4578-83B3-AB4F05B7351F}" type="slidenum">
              <a:rPr lang="en-US" sz="1400" b="0" strike="noStrike" spc="-1">
                <a:solidFill>
                  <a:srgbClr val="1C1C1C"/>
                </a:solidFill>
                <a:latin typeface="Times New Roman"/>
                <a:ea typeface="MS PGothic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417600" y="555480"/>
            <a:ext cx="437760" cy="474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"/>
          <p:cNvSpPr/>
          <p:nvPr/>
        </p:nvSpPr>
        <p:spPr>
          <a:xfrm>
            <a:off x="800280" y="555480"/>
            <a:ext cx="328320" cy="474480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3"/>
          <p:cNvSpPr/>
          <p:nvPr/>
        </p:nvSpPr>
        <p:spPr>
          <a:xfrm>
            <a:off x="541440" y="977760"/>
            <a:ext cx="421920" cy="474480"/>
          </a:xfrm>
          <a:prstGeom prst="rect">
            <a:avLst/>
          </a:prstGeom>
          <a:solidFill>
            <a:schemeClr val="folHlink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911160" y="977760"/>
            <a:ext cx="367920" cy="47448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>
            <a:off x="127080" y="905040"/>
            <a:ext cx="560160" cy="421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6"/>
          <p:cNvSpPr/>
          <p:nvPr/>
        </p:nvSpPr>
        <p:spPr>
          <a:xfrm>
            <a:off x="762120" y="447840"/>
            <a:ext cx="31320" cy="105228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7"/>
          <p:cNvSpPr/>
          <p:nvPr/>
        </p:nvSpPr>
        <p:spPr>
          <a:xfrm>
            <a:off x="442800" y="1238400"/>
            <a:ext cx="8226000" cy="31320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PlaceHolder 8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33399"/>
                </a:solidFill>
                <a:latin typeface="Times New Roman"/>
                <a:ea typeface="MS P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6" name="PlaceHolder 9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3333CC"/>
              </a:buClr>
              <a:buSzPct val="60000"/>
              <a:buFont typeface="Wingdings" charset="2"/>
              <a:buChar char=""/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SzPct val="55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SzPct val="50000"/>
              <a:buFont typeface="Wingdings" charset="2"/>
              <a:buChar char="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FFCF01"/>
              </a:buClr>
              <a:buSzPct val="55000"/>
              <a:buFont typeface="Wingdings" charset="2"/>
              <a:buChar char="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E4A8"/>
              </a:buClr>
              <a:buSzPct val="50000"/>
              <a:buFont typeface="Wingdings" charset="2"/>
              <a:buChar char="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10"/>
          <p:cNvSpPr>
            <a:spLocks noGrp="1"/>
          </p:cNvSpPr>
          <p:nvPr>
            <p:ph type="dt"/>
          </p:nvPr>
        </p:nvSpPr>
        <p:spPr>
          <a:xfrm>
            <a:off x="116208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00D28E04-192D-4E3A-B8B7-1043DECD00D5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68" name="PlaceHolder 11"/>
          <p:cNvSpPr>
            <a:spLocks noGrp="1"/>
          </p:cNvSpPr>
          <p:nvPr>
            <p:ph type="ftr"/>
          </p:nvPr>
        </p:nvSpPr>
        <p:spPr>
          <a:xfrm>
            <a:off x="3657600" y="6243480"/>
            <a:ext cx="289512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9" name="PlaceHolder 12"/>
          <p:cNvSpPr>
            <a:spLocks noGrp="1"/>
          </p:cNvSpPr>
          <p:nvPr>
            <p:ph type="sldNum"/>
          </p:nvPr>
        </p:nvSpPr>
        <p:spPr>
          <a:xfrm>
            <a:off x="704232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8EF5ECF-54EA-4385-98EE-6BE104F334F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17600" y="555480"/>
            <a:ext cx="437760" cy="474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800280" y="555480"/>
            <a:ext cx="328320" cy="474480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3"/>
          <p:cNvSpPr/>
          <p:nvPr/>
        </p:nvSpPr>
        <p:spPr>
          <a:xfrm>
            <a:off x="541440" y="977760"/>
            <a:ext cx="421920" cy="474480"/>
          </a:xfrm>
          <a:prstGeom prst="rect">
            <a:avLst/>
          </a:prstGeom>
          <a:solidFill>
            <a:schemeClr val="folHlink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911160" y="977760"/>
            <a:ext cx="367920" cy="47448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127080" y="905040"/>
            <a:ext cx="560160" cy="421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762120" y="447840"/>
            <a:ext cx="31320" cy="105228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"/>
          <p:cNvSpPr/>
          <p:nvPr/>
        </p:nvSpPr>
        <p:spPr>
          <a:xfrm>
            <a:off x="442800" y="1238400"/>
            <a:ext cx="8226000" cy="31320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PlaceHolder 8"/>
          <p:cNvSpPr>
            <a:spLocks noGrp="1"/>
          </p:cNvSpPr>
          <p:nvPr>
            <p:ph type="title"/>
          </p:nvPr>
        </p:nvSpPr>
        <p:spPr>
          <a:xfrm>
            <a:off x="1176480" y="214200"/>
            <a:ext cx="7767360" cy="1004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33399"/>
                </a:solidFill>
                <a:latin typeface="Times New Roman"/>
                <a:ea typeface="MS P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4" name="PlaceHolder 9"/>
          <p:cNvSpPr>
            <a:spLocks noGrp="1"/>
          </p:cNvSpPr>
          <p:nvPr>
            <p:ph type="dt"/>
          </p:nvPr>
        </p:nvSpPr>
        <p:spPr>
          <a:xfrm>
            <a:off x="116208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23156BE2-DFF3-4208-9070-B54FD1342FE3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115" name="PlaceHolder 10"/>
          <p:cNvSpPr>
            <a:spLocks noGrp="1"/>
          </p:cNvSpPr>
          <p:nvPr>
            <p:ph type="ftr"/>
          </p:nvPr>
        </p:nvSpPr>
        <p:spPr>
          <a:xfrm>
            <a:off x="3657600" y="6243480"/>
            <a:ext cx="289512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16" name="PlaceHolder 11"/>
          <p:cNvSpPr>
            <a:spLocks noGrp="1"/>
          </p:cNvSpPr>
          <p:nvPr>
            <p:ph type="sldNum"/>
          </p:nvPr>
        </p:nvSpPr>
        <p:spPr>
          <a:xfrm>
            <a:off x="704232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74CC933-0827-4CB5-99E0-B23F3ED8EB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117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6E8F084-AAF6-41B9-A5C1-C5CF23B88925}" type="slidenum">
              <a:rPr lang="en-US" sz="900" b="0" strike="noStrike" spc="-1">
                <a:solidFill>
                  <a:srgbClr val="8B8B8B"/>
                </a:solidFill>
                <a:latin typeface="Arial"/>
              </a:rPr>
              <a:t>‹#›</a:t>
            </a:fld>
            <a:endParaRPr lang="en-US" sz="9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457200" y="115200"/>
            <a:ext cx="8229240" cy="5050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b="1" strike="noStrike" spc="-1">
                <a:solidFill>
                  <a:srgbClr val="000FA5"/>
                </a:solidFill>
                <a:latin typeface="Arial"/>
              </a:rPr>
              <a:t>Click to edit Master title style</a:t>
            </a:r>
            <a:endParaRPr lang="en-US" sz="25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910AF46E-C682-4D3D-825D-B3865D91931D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025AD51-3E11-4092-B163-D1A047E3EC0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17600" y="555480"/>
            <a:ext cx="437760" cy="474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800280" y="555480"/>
            <a:ext cx="328320" cy="474480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3"/>
          <p:cNvSpPr/>
          <p:nvPr/>
        </p:nvSpPr>
        <p:spPr>
          <a:xfrm>
            <a:off x="541440" y="977760"/>
            <a:ext cx="421920" cy="474480"/>
          </a:xfrm>
          <a:prstGeom prst="rect">
            <a:avLst/>
          </a:prstGeom>
          <a:solidFill>
            <a:schemeClr val="folHlink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4"/>
          <p:cNvSpPr/>
          <p:nvPr/>
        </p:nvSpPr>
        <p:spPr>
          <a:xfrm>
            <a:off x="911160" y="977760"/>
            <a:ext cx="367920" cy="47448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5"/>
          <p:cNvSpPr/>
          <p:nvPr/>
        </p:nvSpPr>
        <p:spPr>
          <a:xfrm>
            <a:off x="127080" y="905040"/>
            <a:ext cx="560160" cy="421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0000"/>
              </a:gs>
            </a:gsLst>
            <a:lin ang="189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6"/>
          <p:cNvSpPr/>
          <p:nvPr/>
        </p:nvSpPr>
        <p:spPr>
          <a:xfrm>
            <a:off x="762120" y="447840"/>
            <a:ext cx="31320" cy="105228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7"/>
          <p:cNvSpPr/>
          <p:nvPr/>
        </p:nvSpPr>
        <p:spPr>
          <a:xfrm>
            <a:off x="442800" y="1238400"/>
            <a:ext cx="8226000" cy="31320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PlaceHolder 8"/>
          <p:cNvSpPr>
            <a:spLocks noGrp="1"/>
          </p:cNvSpPr>
          <p:nvPr>
            <p:ph type="title"/>
          </p:nvPr>
        </p:nvSpPr>
        <p:spPr>
          <a:xfrm>
            <a:off x="1190160" y="214200"/>
            <a:ext cx="7753320" cy="1004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33399"/>
                </a:solidFill>
                <a:latin typeface="Times New Roman"/>
                <a:ea typeface="MS P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2" name="PlaceHolder 9"/>
          <p:cNvSpPr>
            <a:spLocks noGrp="1"/>
          </p:cNvSpPr>
          <p:nvPr>
            <p:ph type="body"/>
          </p:nvPr>
        </p:nvSpPr>
        <p:spPr>
          <a:xfrm>
            <a:off x="1182600" y="1451520"/>
            <a:ext cx="7772040" cy="4680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3333CC"/>
              </a:buClr>
              <a:buSzPct val="60000"/>
              <a:buFont typeface="Wingdings" charset="2"/>
              <a:buChar char=""/>
            </a:pPr>
            <a:r>
              <a:rPr lang="en-US" sz="32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SzPct val="55000"/>
              <a:buFont typeface="Wingdings" charset="2"/>
              <a:buChar char="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SzPct val="50000"/>
              <a:buFont typeface="Wingdings" charset="2"/>
              <a:buChar char="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FFCF01"/>
              </a:buClr>
              <a:buSzPct val="55000"/>
              <a:buFont typeface="Wingdings" charset="2"/>
              <a:buChar char="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E4A8"/>
              </a:buClr>
              <a:buSzPct val="50000"/>
              <a:buFont typeface="Wingdings" charset="2"/>
              <a:buChar char="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10"/>
          <p:cNvSpPr>
            <a:spLocks noGrp="1"/>
          </p:cNvSpPr>
          <p:nvPr>
            <p:ph type="dt"/>
          </p:nvPr>
        </p:nvSpPr>
        <p:spPr>
          <a:xfrm>
            <a:off x="116208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10/12/2015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254" name="PlaceHolder 11"/>
          <p:cNvSpPr>
            <a:spLocks noGrp="1"/>
          </p:cNvSpPr>
          <p:nvPr>
            <p:ph type="ftr"/>
          </p:nvPr>
        </p:nvSpPr>
        <p:spPr>
          <a:xfrm>
            <a:off x="3657600" y="6243480"/>
            <a:ext cx="289512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55" name="PlaceHolder 12"/>
          <p:cNvSpPr>
            <a:spLocks noGrp="1"/>
          </p:cNvSpPr>
          <p:nvPr>
            <p:ph type="sldNum"/>
          </p:nvPr>
        </p:nvSpPr>
        <p:spPr>
          <a:xfrm>
            <a:off x="7042320" y="624348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0244A1A-AD97-4445-9CF5-35FFDF18F70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https://scontent.xx.fbcdn.net/v/t1.15752-9/271421700_1344064032681193_4135401970172091466_n.png?_nc_cat=101&amp;ccb=1-5&amp;_nc_sid=aee45a&amp;_nc_ohc=NlQ8Ms9Fr2gAX_t3qsa&amp;_nc_ad=z-m&amp;_nc_cid=0&amp;_nc_ht=scontent.xx&amp;oh=03_AVIbVjg_kY91JvRPArPUZyeJRAgRORA8N_kjE3N3A3DQPA&amp;oe=620C3E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952380" y="2497860"/>
            <a:ext cx="9019080" cy="1515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1" strike="noStrike" spc="-1" dirty="0">
                <a:solidFill>
                  <a:srgbClr val="000000"/>
                </a:solidFill>
                <a:latin typeface="Century Schoolbook" panose="02040604050505020304" pitchFamily="18" charset="0"/>
              </a:rPr>
              <a:t>Cafe’s inventory management</a:t>
            </a:r>
          </a:p>
        </p:txBody>
      </p:sp>
      <p:pic>
        <p:nvPicPr>
          <p:cNvPr id="299" name="Picture 6" descr="2.jpg"/>
          <p:cNvPicPr/>
          <p:nvPr/>
        </p:nvPicPr>
        <p:blipFill>
          <a:blip r:embed="rId3"/>
          <a:stretch/>
        </p:blipFill>
        <p:spPr>
          <a:xfrm>
            <a:off x="1353240" y="273240"/>
            <a:ext cx="1088640" cy="108864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7" descr="3.jpg"/>
          <p:cNvPicPr/>
          <p:nvPr/>
        </p:nvPicPr>
        <p:blipFill>
          <a:blip r:embed="rId4"/>
          <a:stretch/>
        </p:blipFill>
        <p:spPr>
          <a:xfrm>
            <a:off x="463680" y="311040"/>
            <a:ext cx="794880" cy="1088640"/>
          </a:xfrm>
          <a:prstGeom prst="rect">
            <a:avLst/>
          </a:prstGeom>
          <a:ln w="0">
            <a:noFill/>
          </a:ln>
        </p:spPr>
      </p:pic>
      <p:sp>
        <p:nvSpPr>
          <p:cNvPr id="301" name="CustomShape 2"/>
          <p:cNvSpPr/>
          <p:nvPr/>
        </p:nvSpPr>
        <p:spPr>
          <a:xfrm>
            <a:off x="15876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TextShape 3"/>
          <p:cNvSpPr txBox="1"/>
          <p:nvPr/>
        </p:nvSpPr>
        <p:spPr>
          <a:xfrm>
            <a:off x="0" y="63511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73EE4906-143F-4139-BC56-FF85FA75DBEA}" type="datetime1">
              <a:rPr lang="en-US" sz="1400" b="0" strike="noStrike" spc="-1">
                <a:solidFill>
                  <a:srgbClr val="1C1C1C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03" name="TextShape 4"/>
          <p:cNvSpPr txBox="1"/>
          <p:nvPr/>
        </p:nvSpPr>
        <p:spPr>
          <a:xfrm>
            <a:off x="7238880" y="63511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342C9D5-A352-43F1-8B40-086027143D81}" type="slidenum">
              <a:rPr lang="en-US" sz="1400" b="0" strike="noStrike" spc="-1">
                <a:solidFill>
                  <a:srgbClr val="1C1C1C"/>
                </a:solidFill>
                <a:latin typeface="Times New Roman"/>
                <a:ea typeface="MS PGothic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BFCFA-F560-6043-8A8E-7F1B5FD5644A}"/>
              </a:ext>
            </a:extLst>
          </p:cNvPr>
          <p:cNvSpPr txBox="1"/>
          <p:nvPr/>
        </p:nvSpPr>
        <p:spPr>
          <a:xfrm>
            <a:off x="571500" y="3714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2AE16-4D21-CE49-AD7C-04A2C0AA29BA}"/>
              </a:ext>
            </a:extLst>
          </p:cNvPr>
          <p:cNvSpPr txBox="1"/>
          <p:nvPr/>
        </p:nvSpPr>
        <p:spPr>
          <a:xfrm>
            <a:off x="6933438" y="46282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E6780-AA1A-6147-8614-F16A5E33FA10}"/>
              </a:ext>
            </a:extLst>
          </p:cNvPr>
          <p:cNvSpPr txBox="1"/>
          <p:nvPr/>
        </p:nvSpPr>
        <p:spPr>
          <a:xfrm>
            <a:off x="861120" y="4628292"/>
            <a:ext cx="567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+mj-lt"/>
              </a:rPr>
              <a:t>I. Database</a:t>
            </a:r>
          </a:p>
          <a:p>
            <a:r>
              <a:rPr lang="en-VN" sz="2400" b="1" dirty="0">
                <a:latin typeface="+mj-lt"/>
              </a:rPr>
              <a:t>II. Web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5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Tìm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warning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4F58-70AD-F847-B2E8-850326835D50}"/>
              </a:ext>
            </a:extLst>
          </p:cNvPr>
          <p:cNvSpPr txBox="1"/>
          <p:nvPr/>
        </p:nvSpPr>
        <p:spPr>
          <a:xfrm>
            <a:off x="3594762" y="5742719"/>
            <a:ext cx="102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u="sng" dirty="0"/>
              <a:t>Trigger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7FEFE7F-A166-B54A-B09B-65FDD73B4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62" y="16736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1025" name="Picture 37" descr="Mở ảnh">
            <a:extLst>
              <a:ext uri="{FF2B5EF4-FFF2-40B4-BE49-F238E27FC236}">
                <a16:creationId xmlns:a16="http://schemas.microsoft.com/office/drawing/2014/main" id="{8B1C6F2F-AE28-A945-8223-22ED9018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r="10960" b="6187"/>
          <a:stretch>
            <a:fillRect/>
          </a:stretch>
        </p:blipFill>
        <p:spPr bwMode="auto">
          <a:xfrm>
            <a:off x="1838220" y="1701033"/>
            <a:ext cx="6696180" cy="247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B45BF-549A-3141-B468-B05CF4AB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220" y="4339404"/>
            <a:ext cx="4452852" cy="12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4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6.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Gợi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ý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xuất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F6FFF-B9ED-D94F-9B8C-828A871E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21" y="1840680"/>
            <a:ext cx="6079998" cy="4179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A622A-23FE-9F44-8BCD-F7D6C430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8" y="1931224"/>
            <a:ext cx="4945296" cy="38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II. 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Web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739668" y="2248668"/>
            <a:ext cx="8178384" cy="3084624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Giao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diện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chính</a:t>
            </a:r>
            <a:endParaRPr lang="en-US" sz="3200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Kho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Nguyên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liệu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mới</a:t>
            </a:r>
            <a:endParaRPr lang="en-US" sz="3200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Xuất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Nhập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Gợi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ý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872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1. Giao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diện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chính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6E962-BFC7-9046-9A41-B839F1D7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5" y="2109216"/>
            <a:ext cx="7441749" cy="36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8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2. Kho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EED6F-14CD-5345-9363-38BAEDCE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4" y="2060448"/>
            <a:ext cx="7924932" cy="38404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6F7EBD-2910-204A-BDB1-1158E2E8F376}"/>
              </a:ext>
            </a:extLst>
          </p:cNvPr>
          <p:cNvSpPr/>
          <p:nvPr/>
        </p:nvSpPr>
        <p:spPr>
          <a:xfrm>
            <a:off x="4572000" y="2279904"/>
            <a:ext cx="597408" cy="195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0605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3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Nguyên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liệu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mới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45DD5-0A13-1641-8E5F-379B0CD4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80" y="2092176"/>
            <a:ext cx="7381409" cy="357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638A3-2806-A743-80BA-DD8874F44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79" y="2092176"/>
            <a:ext cx="7359779" cy="35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4.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Xuất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1E5E4-CBFE-E744-ABBA-CA5064C1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79" y="1561895"/>
            <a:ext cx="5168265" cy="255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380C4-B503-BE4A-8364-B8592527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179" y="4120945"/>
            <a:ext cx="5168265" cy="2522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E9057-09DD-3C41-8151-7BAFCA0BE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599" y="2496302"/>
            <a:ext cx="6666802" cy="32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5.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Nhập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CBA93-C380-9645-838C-345CC9E6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8" y="1431809"/>
            <a:ext cx="5419725" cy="2598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0768D-9C67-6F40-BFAE-EBE287E3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958" y="4030229"/>
            <a:ext cx="5419725" cy="2647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85333-2E09-F54A-B212-A9159ECC3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485" y="2447315"/>
            <a:ext cx="5360670" cy="26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6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Gợi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ý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2E8F99-6EF5-F84B-B425-0DFDD03A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2" y="1582265"/>
            <a:ext cx="5127625" cy="250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75093-5B0D-834B-BF8E-198E250B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3" y="4091150"/>
            <a:ext cx="5143500" cy="2500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EF83A-38CD-524F-8FAB-A799A35FA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556" y="2364362"/>
            <a:ext cx="1171575" cy="58102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5F263F-FFC8-DF45-94E4-F8748C4DF5EF}"/>
              </a:ext>
            </a:extLst>
          </p:cNvPr>
          <p:cNvSpPr/>
          <p:nvPr/>
        </p:nvSpPr>
        <p:spPr>
          <a:xfrm>
            <a:off x="5376672" y="1682497"/>
            <a:ext cx="353568" cy="19507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15811C0-10D2-FE49-8952-8020CFBE0B65}"/>
              </a:ext>
            </a:extLst>
          </p:cNvPr>
          <p:cNvSpPr/>
          <p:nvPr/>
        </p:nvSpPr>
        <p:spPr>
          <a:xfrm rot="1385524">
            <a:off x="5817504" y="2023250"/>
            <a:ext cx="1292543" cy="256031"/>
          </a:xfrm>
          <a:prstGeom prst="right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79A9CD-3184-5941-B058-07DE9963622F}"/>
              </a:ext>
            </a:extLst>
          </p:cNvPr>
          <p:cNvSpPr/>
          <p:nvPr/>
        </p:nvSpPr>
        <p:spPr>
          <a:xfrm>
            <a:off x="1219200" y="1975104"/>
            <a:ext cx="1097280" cy="17616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EAB6CC-C750-2244-9DD0-22AD4AFD2054}"/>
              </a:ext>
            </a:extLst>
          </p:cNvPr>
          <p:cNvSpPr/>
          <p:nvPr/>
        </p:nvSpPr>
        <p:spPr>
          <a:xfrm>
            <a:off x="1219200" y="2326900"/>
            <a:ext cx="1097280" cy="158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80D8A7-247A-B74B-A648-51542D8096D2}"/>
              </a:ext>
            </a:extLst>
          </p:cNvPr>
          <p:cNvSpPr/>
          <p:nvPr/>
        </p:nvSpPr>
        <p:spPr>
          <a:xfrm>
            <a:off x="1170432" y="5454395"/>
            <a:ext cx="1097280" cy="158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D2F3A49-BBF3-0A43-A1CA-C8D26246817B}"/>
              </a:ext>
            </a:extLst>
          </p:cNvPr>
          <p:cNvSpPr/>
          <p:nvPr/>
        </p:nvSpPr>
        <p:spPr>
          <a:xfrm>
            <a:off x="1219200" y="4284699"/>
            <a:ext cx="1097280" cy="15813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503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95238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I. 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Database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482808" y="1886688"/>
            <a:ext cx="8178384" cy="3084624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Sơ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đồ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liê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kết</a:t>
            </a:r>
            <a:endParaRPr lang="en-US" sz="3200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Kiểm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tra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kho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Nhập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Xuất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latin typeface="Times New Roman"/>
              </a:rPr>
              <a:t>Tìm</a:t>
            </a:r>
            <a:r>
              <a:rPr lang="en-US" sz="3200" spc="-1" dirty="0">
                <a:solidFill>
                  <a:srgbClr val="000000"/>
                </a:solidFill>
                <a:latin typeface="Times New Roman"/>
              </a:rPr>
              <a:t> warning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Gợi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ý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xuất</a:t>
            </a: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Times New Roman"/>
              </a:rPr>
              <a:t>hàng</a:t>
            </a:r>
            <a:endParaRPr lang="en-US" sz="3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1/20/22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801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1190520" y="214200"/>
            <a:ext cx="775296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1.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Sơ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đồ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liên</a:t>
            </a:r>
            <a:r>
              <a:rPr lang="en-US" sz="3600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spc="-1" dirty="0" err="1">
                <a:solidFill>
                  <a:srgbClr val="000000"/>
                </a:solidFill>
                <a:latin typeface="Tahoma"/>
              </a:rPr>
              <a:t>kết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441360" y="1450800"/>
            <a:ext cx="8513280" cy="4681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0" y="636336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EA37F9-EFCD-4EE8-9C6B-F79546666F0B}" type="datetime1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1/19/22</a:t>
            </a:fld>
            <a:endParaRPr lang="en-US" sz="1400" b="0" strike="noStrike" spc="-1" dirty="0">
              <a:latin typeface="Times New Roman"/>
            </a:endParaRPr>
          </a:p>
        </p:txBody>
      </p:sp>
      <p:sp>
        <p:nvSpPr>
          <p:cNvPr id="307" name="TextShape 4"/>
          <p:cNvSpPr txBox="1"/>
          <p:nvPr/>
        </p:nvSpPr>
        <p:spPr>
          <a:xfrm>
            <a:off x="723888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B8EAEEF-1439-4CF8-9083-4F2BA22821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AA348-F53E-3946-96D1-54248A66F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t="2750" r="4871" b="7775"/>
          <a:stretch/>
        </p:blipFill>
        <p:spPr bwMode="auto">
          <a:xfrm>
            <a:off x="1673081" y="1450080"/>
            <a:ext cx="5797837" cy="4853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2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Kiểm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tra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kho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CF736-DBFE-EA49-92EC-922A5BFC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0" y="1707994"/>
            <a:ext cx="6017419" cy="4304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5BFB6-70F8-6148-9D30-E3DBD26E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90" y="1707994"/>
            <a:ext cx="5679122" cy="43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3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Nhập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8CA59-453D-A348-B389-46C88A6F0503}"/>
              </a:ext>
            </a:extLst>
          </p:cNvPr>
          <p:cNvSpPr txBox="1"/>
          <p:nvPr/>
        </p:nvSpPr>
        <p:spPr>
          <a:xfrm>
            <a:off x="381948" y="207923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VN" dirty="0"/>
              <a:t>àm</a:t>
            </a:r>
          </a:p>
          <a:p>
            <a:r>
              <a:rPr lang="en-VN" dirty="0"/>
              <a:t>nhập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9BD0A-1B4A-654A-BCAA-1AE82A87F1D7}"/>
              </a:ext>
            </a:extLst>
          </p:cNvPr>
          <p:cNvSpPr txBox="1"/>
          <p:nvPr/>
        </p:nvSpPr>
        <p:spPr>
          <a:xfrm>
            <a:off x="126890" y="2115392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Trigger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F4331C-06B0-D84E-A776-16A12311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62" y="2103002"/>
            <a:ext cx="7592290" cy="3599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52546-F6EE-F248-A86E-E3E0C80FA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240" y="1929842"/>
            <a:ext cx="4419600" cy="2955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F25C9-DD0A-B14D-956D-A8FAD707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75" y="5058292"/>
            <a:ext cx="3829050" cy="946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33E17-1A57-3345-94F7-1E8107A6B526}"/>
              </a:ext>
            </a:extLst>
          </p:cNvPr>
          <p:cNvSpPr txBox="1"/>
          <p:nvPr/>
        </p:nvSpPr>
        <p:spPr>
          <a:xfrm>
            <a:off x="108284" y="17325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3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Nhập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237111-0981-E848-83A4-3A603E51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55" y="1784196"/>
            <a:ext cx="4176890" cy="409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045CDA-8F5B-5041-AD58-855C093C2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97" b="66945"/>
          <a:stretch/>
        </p:blipFill>
        <p:spPr bwMode="auto">
          <a:xfrm>
            <a:off x="463296" y="2595207"/>
            <a:ext cx="8217408" cy="833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2BDC4-BAD5-EC45-8619-D7D97E7F1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562"/>
          <a:stretch/>
        </p:blipFill>
        <p:spPr>
          <a:xfrm>
            <a:off x="472680" y="4846904"/>
            <a:ext cx="8210675" cy="94763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CD40E0F-C2B0-7244-8D23-E57466F62C87}"/>
              </a:ext>
            </a:extLst>
          </p:cNvPr>
          <p:cNvSpPr/>
          <p:nvPr/>
        </p:nvSpPr>
        <p:spPr>
          <a:xfrm>
            <a:off x="3998976" y="3621024"/>
            <a:ext cx="755904" cy="1097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991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4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Xuất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02C55-3378-3246-8E5B-C42500CF8438}"/>
              </a:ext>
            </a:extLst>
          </p:cNvPr>
          <p:cNvSpPr txBox="1"/>
          <p:nvPr/>
        </p:nvSpPr>
        <p:spPr>
          <a:xfrm>
            <a:off x="4001402" y="579152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u="sng" dirty="0"/>
              <a:t>Hàm xuất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15198-0654-FF4F-A026-A270161F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"/>
          <a:stretch/>
        </p:blipFill>
        <p:spPr bwMode="auto">
          <a:xfrm>
            <a:off x="2167445" y="1688563"/>
            <a:ext cx="5525707" cy="3916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738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4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Xuất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27680" y="1840680"/>
            <a:ext cx="838368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51C6F-ECD1-9E46-ABFE-03E5D7AB7C47}"/>
              </a:ext>
            </a:extLst>
          </p:cNvPr>
          <p:cNvSpPr txBox="1"/>
          <p:nvPr/>
        </p:nvSpPr>
        <p:spPr>
          <a:xfrm>
            <a:off x="3738100" y="5907716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u="sng" dirty="0"/>
              <a:t>Trigger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46378-CD1D-2B44-9572-57F6B5265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77" y="1473356"/>
            <a:ext cx="4440935" cy="3011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8BD46-F9AE-0B4D-82F3-73936A8E3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3"/>
          <a:stretch/>
        </p:blipFill>
        <p:spPr bwMode="auto">
          <a:xfrm>
            <a:off x="2430581" y="4654343"/>
            <a:ext cx="4429125" cy="1083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121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90160" y="214200"/>
            <a:ext cx="7753320" cy="100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en-US" sz="3600" spc="-1" dirty="0">
                <a:solidFill>
                  <a:srgbClr val="000000"/>
                </a:solidFill>
                <a:latin typeface="Tahoma"/>
              </a:rPr>
              <a:t>4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.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Xuất</a:t>
            </a:r>
            <a:r>
              <a:rPr lang="en-US" sz="3600" b="0" strike="noStrike" spc="-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Tahoma"/>
              </a:rPr>
              <a:t>hàng</a:t>
            </a:r>
            <a:endParaRPr lang="en-US" sz="3600" b="0" strike="noStrike" spc="-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0" y="640080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F9650BDB-B33F-49D6-8A98-A00FCE1A1A1B}" type="datetime1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1/19/22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7042320" y="624348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41B74C0-D9EA-4A2F-B244-FCB783A9951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MS PGothic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376E81-5CAC-2241-9B44-5D521F41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30" y="1713046"/>
            <a:ext cx="4262139" cy="408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82A58F-73B5-8945-AD11-D2E259135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562"/>
          <a:stretch/>
        </p:blipFill>
        <p:spPr>
          <a:xfrm>
            <a:off x="760025" y="2369724"/>
            <a:ext cx="7956295" cy="918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20E899-0C96-C441-B57E-561AAED16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24" y="4427249"/>
            <a:ext cx="7956295" cy="892402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74659BFE-91B6-154F-B1B5-07E74D357A79}"/>
              </a:ext>
            </a:extLst>
          </p:cNvPr>
          <p:cNvSpPr/>
          <p:nvPr/>
        </p:nvSpPr>
        <p:spPr>
          <a:xfrm>
            <a:off x="4255008" y="3429000"/>
            <a:ext cx="451104" cy="745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9776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863A72A6EF2B664B90CFBEE0B1C606A6" ma:contentTypeVersion="8" ma:contentTypeDescription="Tạo tài liệu mới." ma:contentTypeScope="" ma:versionID="85e7a18bbf5c9852e7caa827209360a6">
  <xsd:schema xmlns:xsd="http://www.w3.org/2001/XMLSchema" xmlns:xs="http://www.w3.org/2001/XMLSchema" xmlns:p="http://schemas.microsoft.com/office/2006/metadata/properties" xmlns:ns2="f864e81b-f305-4199-9663-ebf1b709b23d" targetNamespace="http://schemas.microsoft.com/office/2006/metadata/properties" ma:root="true" ma:fieldsID="a30a05cfc0163158589c716050ce823f" ns2:_="">
    <xsd:import namespace="f864e81b-f305-4199-9663-ebf1b709b2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64e81b-f305-4199-9663-ebf1b709b2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43BFFD-5DDB-4C7A-AB41-EE967BD989B1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f864e81b-f305-4199-9663-ebf1b709b23d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004A92A-D04B-4672-A465-FC2615F356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305D10-30DE-4C1C-83ED-1A7FEDEF634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28139</TotalTime>
  <Words>177</Words>
  <Application>Microsoft Macintosh PowerPoint</Application>
  <PresentationFormat>On-screen Show (4:3)</PresentationFormat>
  <Paragraphs>92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Century Schoolbook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TNB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Cây khung nhỏ nhất với đường kính bị chặn</dc:title>
  <dc:subject/>
  <dc:creator>Nguyen Quoc Toan</dc:creator>
  <dc:description/>
  <cp:lastModifiedBy>HUA VIET HOANG 20194572</cp:lastModifiedBy>
  <cp:revision>1972</cp:revision>
  <cp:lastPrinted>2019-07-02T07:34:25Z</cp:lastPrinted>
  <dcterms:created xsi:type="dcterms:W3CDTF">2004-09-20T08:56:02Z</dcterms:created>
  <dcterms:modified xsi:type="dcterms:W3CDTF">2022-01-19T17:36:36Z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TNB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22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38</vt:i4>
  </property>
  <property fmtid="{D5CDD505-2E9C-101B-9397-08002B2CF9AE}" pid="13" name="ContentTypeId">
    <vt:lpwstr>0x010100863A72A6EF2B664B90CFBEE0B1C606A6</vt:lpwstr>
  </property>
</Properties>
</file>